
<file path=[Content_Types].xml><?xml version="1.0" encoding="utf-8"?>
<Types xmlns="http://schemas.openxmlformats.org/package/2006/content-types"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E612C1-C16E-7EE5-2D94-78E8D97E7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3C580-84EF-320C-9617-3D86B32DA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D8BC55-13BB-F223-E464-C1870FB53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5311C-E207-1546-B777-7D09F97857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103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7BF678-DB5E-A2EC-F717-87132E4CD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E6DD3C-A644-A4FB-6145-55098471A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7F0043-534D-6E41-4706-E7E498004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4F488-DE58-574D-B786-BC83319392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69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5E57B-4B25-B04A-1AE1-5AA20D073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A2FA12-589B-4428-CEBB-AF0820099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3E8DB6-5654-C3EA-3103-A80F6E92D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CAF0-2992-1546-98C3-F407FEBC88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493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533AEF-B4E6-FA15-76D7-DC78E2C9D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BBEF05-6199-A0BF-129E-911E41AF5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5D62E2-C96F-D8A7-3960-738FEB07E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3B1DE-A728-6D45-BC80-60023F55E6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543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73628-4849-7F5A-6482-F08C2E855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D0EB4B-22EB-7859-72D9-5034CA451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4DB4A8-7341-D70A-BAC6-549B445FB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F01B7-DEF2-7742-BC11-2961DFA17C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665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E43505-8A68-D5D1-1801-F67456BF2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5727D-0B01-62D0-7FBB-6FF7C12A6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169057-408A-34A0-7E8C-214755FD7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46F7-63ED-B849-A5AF-81EB416092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65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198706-73E7-916E-EBFD-B4B7E0A8C3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1A6CC9-1571-F7C8-CAAB-5ABE64BFD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51F34E-8856-5E87-E500-678348B6C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6A502-E5ED-DE44-81B1-5E6ED1BAEF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196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33302B-CDB6-2D3C-1706-E0BBB4317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0F3F9D-5C8B-A3D5-54FB-C4E0D094F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98ED20-65C0-6C23-936F-8BADFB07E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8AC96-FCCA-9D4C-A0D3-4E01BD0959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358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7D8E92-180E-EC89-3075-3B39E2172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2D85DA-F231-76D8-12C5-FCF9F56C3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9ABCE7-0C40-A257-18ED-FEDD6F555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B766A-B358-4643-81D4-3078151942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57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CE734F-10B9-B3DE-C4B6-137F0932B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DA4D9D-40E6-0F50-544E-319D586B19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FF159-CD6A-06D6-390D-C4C9CFF4F5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0FAA9-C709-B94B-973D-21190E280F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553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7084B-2698-18F6-A342-8F0C6B95A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13481-A672-4D89-2631-7C4FAD7E3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DED1B8-A113-FC98-9E9F-C11BBC8AA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D5DB1-CB38-214B-BD05-0429A542A8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541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83107DE-D95B-1F2F-2C2B-7DEA73A14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67207F-035E-7A8A-DBDC-B52BFF8CB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2926F0E-B1A2-2AB6-98B3-3C88AA9B72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FE9CBD5-AB55-1642-8349-81A1FCCCF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5C32F1-DF69-3F34-0AB8-FA7B7B109D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355153-7D7C-6146-BC3F-95F3E41F24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90703E9-7308-EA59-F50D-FF30BBA775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3600" dirty="0">
                <a:latin typeface="Myriad Pro" panose="020B0503030403020204" pitchFamily="34" charset="0"/>
                <a:cs typeface="+mj-cs"/>
              </a:rPr>
              <a:t>Paper title</a:t>
            </a:r>
            <a:endParaRPr lang="en-GB" dirty="0">
              <a:latin typeface="Myriad Pro" panose="020B0503030403020204" pitchFamily="34" charset="0"/>
              <a:cs typeface="+mj-cs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90BD391-BEAF-08E8-F433-22F8D788DB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GB" altLang="en-US">
                <a:latin typeface="Myriad Pro" panose="020B0503030403020204" pitchFamily="34" charset="0"/>
              </a:rPr>
              <a:t>Author</a:t>
            </a:r>
            <a:r>
              <a:rPr lang="ja-JP" altLang="en-GB">
                <a:latin typeface="Myriad Pro" panose="020B0503030403020204" pitchFamily="34" charset="0"/>
              </a:rPr>
              <a:t>’</a:t>
            </a:r>
            <a:r>
              <a:rPr lang="en-GB" altLang="ja-JP">
                <a:latin typeface="Myriad Pro" panose="020B0503030403020204" pitchFamily="34" charset="0"/>
              </a:rPr>
              <a:t>s name</a:t>
            </a:r>
          </a:p>
          <a:p>
            <a:r>
              <a:rPr lang="en-GB" altLang="en-US" sz="2400">
                <a:latin typeface="Myriad Pro" panose="020B0503030403020204" pitchFamily="34" charset="0"/>
              </a:rPr>
              <a:t>Author</a:t>
            </a:r>
            <a:r>
              <a:rPr lang="ja-JP" altLang="en-GB" sz="2400">
                <a:latin typeface="Myriad Pro" panose="020B0503030403020204" pitchFamily="34" charset="0"/>
              </a:rPr>
              <a:t>’</a:t>
            </a:r>
            <a:r>
              <a:rPr lang="en-GB" altLang="ja-JP" sz="2400">
                <a:latin typeface="Myriad Pro" panose="020B0503030403020204" pitchFamily="34" charset="0"/>
              </a:rPr>
              <a:t>s affiliation</a:t>
            </a:r>
            <a:endParaRPr lang="en-GB" altLang="en-US">
              <a:latin typeface="Myriad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29FDD-5E78-7816-EACC-CFEB317FE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0" y="332656"/>
            <a:ext cx="3136900" cy="1231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262BF9B-5FB2-7A9E-F468-729C1963EB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1463" y="352425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GB" sz="3600" dirty="0">
                <a:latin typeface="Myriad Pro" panose="020B0503030403020204" pitchFamily="34" charset="0"/>
                <a:cs typeface="+mj-cs"/>
              </a:rPr>
              <a:t>More information</a:t>
            </a:r>
            <a:endParaRPr lang="en-GB" dirty="0">
              <a:latin typeface="Myriad Pro" panose="020B0503030403020204" pitchFamily="34" charset="0"/>
              <a:cs typeface="+mj-cs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6D083F2-58F0-39F7-D41B-D75AA8A63C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60388" y="1717675"/>
            <a:ext cx="8305800" cy="35814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Myriad Pro" panose="020B0503030403020204" pitchFamily="34" charset="0"/>
                <a:cs typeface="+mn-cs"/>
              </a:rPr>
              <a:t>Subsidiary information</a:t>
            </a:r>
          </a:p>
          <a:p>
            <a:pPr>
              <a:defRPr/>
            </a:pPr>
            <a:r>
              <a:rPr lang="en-GB" sz="2400" dirty="0">
                <a:latin typeface="Myriad Pro" panose="020B0503030403020204" pitchFamily="34" charset="0"/>
                <a:cs typeface="+mn-cs"/>
              </a:rPr>
              <a:t>Minor information</a:t>
            </a:r>
          </a:p>
          <a:p>
            <a:pPr>
              <a:defRPr/>
            </a:pPr>
            <a:endParaRPr lang="en-GB" dirty="0">
              <a:latin typeface="Myriad Pro" panose="020B0503030403020204" pitchFamily="34" charset="0"/>
              <a:cs typeface="+mn-cs"/>
            </a:endParaRPr>
          </a:p>
          <a:p>
            <a:pPr>
              <a:defRPr/>
            </a:pPr>
            <a:r>
              <a:rPr lang="en-GB" sz="2400" dirty="0">
                <a:latin typeface="Myriad Pro" panose="020B0503030403020204" pitchFamily="34" charset="0"/>
                <a:cs typeface="+mn-cs"/>
              </a:rPr>
              <a:t>Duplicate this slide as many times as you like.</a:t>
            </a:r>
          </a:p>
          <a:p>
            <a:pPr>
              <a:defRPr/>
            </a:pPr>
            <a:r>
              <a:rPr lang="en-GB" sz="2400" dirty="0">
                <a:latin typeface="Myriad Pro" panose="020B0503030403020204" pitchFamily="34" charset="0"/>
                <a:cs typeface="+mn-cs"/>
              </a:rPr>
              <a:t>You may also discretely include your company logo. </a:t>
            </a:r>
          </a:p>
          <a:p>
            <a:pPr>
              <a:defRPr/>
            </a:pPr>
            <a:endParaRPr lang="en-GB" sz="2400" dirty="0">
              <a:latin typeface="Myriad Pro" panose="020B0503030403020204" pitchFamily="34" charset="0"/>
              <a:cs typeface="+mn-cs"/>
            </a:endParaRPr>
          </a:p>
          <a:p>
            <a:pPr>
              <a:defRPr/>
            </a:pPr>
            <a:r>
              <a:rPr lang="en-GB" sz="2400" dirty="0">
                <a:latin typeface="Myriad Pro" panose="020B0503030403020204" pitchFamily="34" charset="0"/>
                <a:cs typeface="+mn-cs"/>
              </a:rPr>
              <a:t>Only one </a:t>
            </a:r>
            <a:r>
              <a:rPr lang="en-GB" sz="2400" dirty="0" err="1">
                <a:latin typeface="Myriad Pro" panose="020B0503030403020204" pitchFamily="34" charset="0"/>
                <a:cs typeface="+mn-cs"/>
              </a:rPr>
              <a:t>ConChems</a:t>
            </a:r>
            <a:r>
              <a:rPr lang="en-GB" sz="2400" dirty="0">
                <a:latin typeface="Myriad Pro" panose="020B0503030403020204" pitchFamily="34" charset="0"/>
                <a:cs typeface="+mn-cs"/>
              </a:rPr>
              <a:t> logo needs to be retained on each page.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892A36-9112-1164-E226-006465AE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9" y="123962"/>
            <a:ext cx="920378" cy="361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9D6101-850F-933A-1178-08E7395FC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23962"/>
            <a:ext cx="920378" cy="361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12F760-9CB1-3AF8-523C-64DC91E8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346614"/>
            <a:ext cx="920378" cy="361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E014EC-2B67-7C7A-829D-876AC02CB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89" y="6346614"/>
            <a:ext cx="920378" cy="361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9BBD97F-B19B-8910-5D27-13793CB291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3600" dirty="0">
                <a:latin typeface="Myriad Pro" panose="020B0503030403020204" pitchFamily="34" charset="0"/>
                <a:cs typeface="+mj-cs"/>
              </a:rPr>
              <a:t>Paper title - repeat of first slide</a:t>
            </a:r>
            <a:endParaRPr lang="en-GB" dirty="0">
              <a:latin typeface="Myriad Pro" panose="020B0503030403020204" pitchFamily="34" charset="0"/>
              <a:cs typeface="+mj-cs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EAC0148-1351-6857-7513-81D49D8D7D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GB" altLang="en-US">
                <a:latin typeface="Myriad Pro" panose="020B0503030403020204" pitchFamily="34" charset="0"/>
              </a:rPr>
              <a:t>Author’s name</a:t>
            </a:r>
          </a:p>
          <a:p>
            <a:r>
              <a:rPr lang="en-GB" altLang="en-US" sz="2400">
                <a:latin typeface="Myriad Pro" panose="020B0503030403020204" pitchFamily="34" charset="0"/>
              </a:rPr>
              <a:t>Author’s affiliation</a:t>
            </a:r>
          </a:p>
          <a:p>
            <a:r>
              <a:rPr lang="en-GB" altLang="en-US" sz="2400">
                <a:latin typeface="Myriad Pro" panose="020B0503030403020204" pitchFamily="34" charset="0"/>
              </a:rPr>
              <a:t>EMAIL!</a:t>
            </a:r>
          </a:p>
          <a:p>
            <a:r>
              <a:rPr lang="en-GB" altLang="en-US" sz="2400">
                <a:latin typeface="Myriad Pro" panose="020B0503030403020204" pitchFamily="34" charset="0"/>
              </a:rPr>
              <a:t>Website</a:t>
            </a:r>
            <a:endParaRPr lang="en-GB" altLang="en-US">
              <a:latin typeface="Myriad Pro" panose="020B05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C2A142-9AF5-CC37-A4C3-F03487BC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0" y="332656"/>
            <a:ext cx="3136900" cy="1231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61</Words>
  <Application>Microsoft Macintosh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Times</vt:lpstr>
      <vt:lpstr>ＭＳ Ｐゴシック</vt:lpstr>
      <vt:lpstr>Arial</vt:lpstr>
      <vt:lpstr>Calibri</vt:lpstr>
      <vt:lpstr>Myriad Pro</vt:lpstr>
      <vt:lpstr>Blank Presentation</vt:lpstr>
      <vt:lpstr>Paper title</vt:lpstr>
      <vt:lpstr>More information</vt:lpstr>
      <vt:lpstr>Paper title - repeat of first slide</vt:lpstr>
    </vt:vector>
  </TitlesOfParts>
  <Manager/>
  <Company>PRo Publications International Ltd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for Global CemFuels Conference &amp; Exhibition</dc:title>
  <dc:subject>Global CemFuels Conference &amp; Exhibition</dc:subject>
  <dc:creator>Dr Robert McCaffrey</dc:creator>
  <cp:keywords>cement,lime,Global CemFuels,conference,exhibtion</cp:keywords>
  <dc:description>Conference on alternative fuels for the cement and lime industries</dc:description>
  <cp:lastModifiedBy>Robert McCaffrey</cp:lastModifiedBy>
  <cp:revision>29</cp:revision>
  <dcterms:created xsi:type="dcterms:W3CDTF">1999-11-01T13:09:47Z</dcterms:created>
  <dcterms:modified xsi:type="dcterms:W3CDTF">2022-07-29T11:32:25Z</dcterms:modified>
  <cp:category/>
</cp:coreProperties>
</file>